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Inter Semi-Bold" charset="1" panose="02000503000000020004"/>
      <p:regular r:id="rId21"/>
    </p:embeddedFont>
    <p:embeddedFont>
      <p:font typeface="Inter" charset="1" panose="020B0502030000000004"/>
      <p:regular r:id="rId22"/>
    </p:embeddedFont>
    <p:embeddedFont>
      <p:font typeface="Inter Heavy" charset="1" panose="0200050300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26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24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44314" y="229485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734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023934" y="9330827"/>
            <a:ext cx="470732" cy="239358"/>
            <a:chOff x="0" y="0"/>
            <a:chExt cx="627643" cy="31914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73644" y="3313973"/>
            <a:ext cx="7028459" cy="2353799"/>
            <a:chOff x="0" y="0"/>
            <a:chExt cx="9371279" cy="313839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300567"/>
              <a:ext cx="9371279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8124" b="true">
                  <a:solidFill>
                    <a:srgbClr val="F1E9E9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Rotor</a:t>
              </a:r>
              <a:r>
                <a:rPr lang="en-US" sz="8124" b="true">
                  <a:solidFill>
                    <a:srgbClr val="DF3902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Map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613254"/>
              <a:ext cx="9371279" cy="525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Spot-Karte für FPV-Piloten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79880" y="811520"/>
            <a:ext cx="6766277" cy="121555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318096" y="1318929"/>
            <a:ext cx="8459665" cy="7403082"/>
          </a:xfrm>
          <a:custGeom>
            <a:avLst/>
            <a:gdLst/>
            <a:ahLst/>
            <a:cxnLst/>
            <a:rect r="r" b="b" t="t" l="l"/>
            <a:pathLst>
              <a:path h="7403082" w="8459665">
                <a:moveTo>
                  <a:pt x="0" y="0"/>
                </a:moveTo>
                <a:lnTo>
                  <a:pt x="8459666" y="0"/>
                </a:lnTo>
                <a:lnTo>
                  <a:pt x="8459666" y="7403082"/>
                </a:lnTo>
                <a:lnTo>
                  <a:pt x="0" y="740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40" t="0" r="-354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6557" y="4233070"/>
            <a:ext cx="6401175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75"/>
              </a:lnSpc>
              <a:spcBef>
                <a:spcPct val="0"/>
              </a:spcBef>
            </a:pPr>
            <a:r>
              <a:rPr lang="en-US" b="true" sz="4625">
                <a:solidFill>
                  <a:srgbClr val="00EC6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Code-Snippets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9512" y="3399829"/>
            <a:ext cx="5919788" cy="4008755"/>
            <a:chOff x="0" y="0"/>
            <a:chExt cx="7893050" cy="53450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41475"/>
              <a:ext cx="7893050" cy="3703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Leaflet</a:t>
              </a:r>
            </a:p>
            <a:p>
              <a:pPr algn="ctr" marL="0" indent="0" lvl="0">
                <a:lnSpc>
                  <a:spcPts val="3220"/>
                </a:lnSpc>
              </a:pPr>
            </a:p>
            <a:p>
              <a:pPr algn="ctr" marL="0" indent="0" lvl="0">
                <a:lnSpc>
                  <a:spcPts val="3220"/>
                </a:lnSpc>
              </a:pPr>
              <a:r>
                <a:rPr lang="en-US" sz="2300" u="none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Satellitenbild</a:t>
              </a:r>
            </a:p>
            <a:p>
              <a:pPr algn="ctr" marL="0" indent="0" lvl="0">
                <a:lnSpc>
                  <a:spcPts val="3220"/>
                </a:lnSpc>
              </a:pPr>
            </a:p>
            <a:p>
              <a:pPr algn="ctr" marL="0" indent="0" lvl="0">
                <a:lnSpc>
                  <a:spcPts val="3220"/>
                </a:lnSpc>
              </a:pPr>
              <a:r>
                <a:rPr lang="en-US" sz="2300" u="none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Marker</a:t>
              </a:r>
            </a:p>
            <a:p>
              <a:pPr algn="ctr" marL="0" indent="0" lvl="0">
                <a:lnSpc>
                  <a:spcPts val="3220"/>
                </a:lnSpc>
              </a:pPr>
            </a:p>
            <a:p>
              <a:pPr algn="ctr" marL="0" indent="0" lvl="0">
                <a:lnSpc>
                  <a:spcPts val="3220"/>
                </a:lnSpc>
              </a:pPr>
              <a:r>
                <a:rPr lang="en-US" sz="2300" u="none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Popups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73871"/>
              <a:ext cx="7893050" cy="98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Karten-Initialisierung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933787"/>
            <a:ext cx="9698714" cy="7112261"/>
          </a:xfrm>
          <a:custGeom>
            <a:avLst/>
            <a:gdLst/>
            <a:ahLst/>
            <a:cxnLst/>
            <a:rect r="r" b="b" t="t" l="l"/>
            <a:pathLst>
              <a:path h="7112261" w="9698714">
                <a:moveTo>
                  <a:pt x="0" y="0"/>
                </a:moveTo>
                <a:lnTo>
                  <a:pt x="9698714" y="0"/>
                </a:lnTo>
                <a:lnTo>
                  <a:pt x="9698714" y="7112261"/>
                </a:lnTo>
                <a:lnTo>
                  <a:pt x="0" y="7112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8576" y="2852823"/>
            <a:ext cx="12177980" cy="4972414"/>
          </a:xfrm>
          <a:custGeom>
            <a:avLst/>
            <a:gdLst/>
            <a:ahLst/>
            <a:cxnLst/>
            <a:rect r="r" b="b" t="t" l="l"/>
            <a:pathLst>
              <a:path h="4972414" w="12177980">
                <a:moveTo>
                  <a:pt x="0" y="0"/>
                </a:moveTo>
                <a:lnTo>
                  <a:pt x="12177980" y="0"/>
                </a:lnTo>
                <a:lnTo>
                  <a:pt x="12177980" y="4972414"/>
                </a:lnTo>
                <a:lnTo>
                  <a:pt x="0" y="4972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" t="0" r="-1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857137"/>
            <a:ext cx="4093981" cy="2572726"/>
            <a:chOff x="0" y="0"/>
            <a:chExt cx="5458641" cy="343030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7419"/>
              <a:ext cx="5458641" cy="1739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90"/>
                </a:lnSpc>
                <a:spcBef>
                  <a:spcPct val="0"/>
                </a:spcBef>
              </a:pPr>
              <a:r>
                <a:rPr lang="en-US" b="true" sz="385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LocalStorage-Speicher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10610"/>
              <a:ext cx="4441081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Alle Details im LocalStorage gespeichert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08246" y="230338"/>
            <a:ext cx="12678811" cy="9826324"/>
            <a:chOff x="0" y="0"/>
            <a:chExt cx="2076805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6805" cy="1609564"/>
            </a:xfrm>
            <a:custGeom>
              <a:avLst/>
              <a:gdLst/>
              <a:ahLst/>
              <a:cxnLst/>
              <a:rect r="r" b="b" t="t" l="l"/>
              <a:pathLst>
                <a:path h="1609564" w="2076805">
                  <a:moveTo>
                    <a:pt x="1952345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52345" y="0"/>
                  </a:lnTo>
                  <a:cubicBezTo>
                    <a:pt x="2020925" y="0"/>
                    <a:pt x="2076805" y="55880"/>
                    <a:pt x="2076805" y="124460"/>
                  </a:cubicBezTo>
                  <a:lnTo>
                    <a:pt x="2076805" y="1485104"/>
                  </a:lnTo>
                  <a:cubicBezTo>
                    <a:pt x="2076805" y="1553684"/>
                    <a:pt x="2020925" y="1609564"/>
                    <a:pt x="1952345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903253" y="854856"/>
            <a:ext cx="11477936" cy="8577288"/>
          </a:xfrm>
          <a:custGeom>
            <a:avLst/>
            <a:gdLst/>
            <a:ahLst/>
            <a:cxnLst/>
            <a:rect r="r" b="b" t="t" l="l"/>
            <a:pathLst>
              <a:path h="8577288" w="11477936">
                <a:moveTo>
                  <a:pt x="0" y="0"/>
                </a:moveTo>
                <a:lnTo>
                  <a:pt x="11477935" y="0"/>
                </a:lnTo>
                <a:lnTo>
                  <a:pt x="11477935" y="8577288"/>
                </a:lnTo>
                <a:lnTo>
                  <a:pt x="0" y="85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7" t="0" r="-2193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787775"/>
            <a:ext cx="3823271" cy="2711449"/>
            <a:chOff x="0" y="0"/>
            <a:chExt cx="5097695" cy="361526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95575"/>
              <a:ext cx="5097695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Kommentare werden dynamisch generiert angezeigt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3871"/>
              <a:ext cx="5097695" cy="204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Dynamische Generierung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79297" y="4384289"/>
            <a:ext cx="12729407" cy="4245416"/>
          </a:xfrm>
          <a:custGeom>
            <a:avLst/>
            <a:gdLst/>
            <a:ahLst/>
            <a:cxnLst/>
            <a:rect r="r" b="b" t="t" l="l"/>
            <a:pathLst>
              <a:path h="4245416" w="12729407">
                <a:moveTo>
                  <a:pt x="0" y="0"/>
                </a:moveTo>
                <a:lnTo>
                  <a:pt x="12729406" y="0"/>
                </a:lnTo>
                <a:lnTo>
                  <a:pt x="12729406" y="4245416"/>
                </a:lnTo>
                <a:lnTo>
                  <a:pt x="0" y="424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374" t="0" r="-16618" b="-28611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4533814" y="2334095"/>
            <a:ext cx="9220373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58"/>
              </a:lnSpc>
              <a:spcBef>
                <a:spcPct val="0"/>
              </a:spcBef>
            </a:pPr>
            <a:r>
              <a:rPr lang="en-US" b="true" sz="13798">
                <a:solidFill>
                  <a:srgbClr val="F1E9E9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Live-Demo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79297" y="4384289"/>
            <a:ext cx="12729407" cy="4245416"/>
          </a:xfrm>
          <a:custGeom>
            <a:avLst/>
            <a:gdLst/>
            <a:ahLst/>
            <a:cxnLst/>
            <a:rect r="r" b="b" t="t" l="l"/>
            <a:pathLst>
              <a:path h="4245416" w="12729407">
                <a:moveTo>
                  <a:pt x="0" y="0"/>
                </a:moveTo>
                <a:lnTo>
                  <a:pt x="12729406" y="0"/>
                </a:lnTo>
                <a:lnTo>
                  <a:pt x="12729406" y="4245416"/>
                </a:lnTo>
                <a:lnTo>
                  <a:pt x="0" y="424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374" t="0" r="-16618" b="-28611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3075555" y="4292838"/>
            <a:ext cx="12136889" cy="1701325"/>
            <a:chOff x="0" y="0"/>
            <a:chExt cx="16182519" cy="226843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0"/>
              <a:ext cx="16182519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440"/>
                </a:lnSpc>
                <a:spcBef>
                  <a:spcPct val="0"/>
                </a:spcBef>
              </a:pPr>
              <a:r>
                <a:rPr lang="en-US" b="true" sz="620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Danke für eure Aufmerksamkeit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748367"/>
              <a:ext cx="16182519" cy="514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6948" y="6451232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t="0" r="-16618" b="-286111"/>
            </a:stretch>
          </a:blipFill>
        </p:spPr>
      </p:sp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4287290"/>
            <a:ext cx="5201984" cy="1314996"/>
            <a:chOff x="0" y="0"/>
            <a:chExt cx="6935979" cy="175332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6935979" cy="1003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b="true" sz="490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Inhalt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03538"/>
              <a:ext cx="5643025" cy="449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BEHANDELTE THEMEN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11110243" y="3488415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Idee &amp; Setting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01299" y="3551915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300">
                <a:solidFill>
                  <a:srgbClr val="646464"/>
                </a:solidFill>
                <a:latin typeface="Inter Heavy"/>
                <a:ea typeface="Inter Heavy"/>
                <a:cs typeface="Inter Heavy"/>
                <a:sym typeface="Inter Heavy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10243" y="4300316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Technische Highlights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01299" y="4363816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300">
                <a:solidFill>
                  <a:srgbClr val="646464"/>
                </a:solidFill>
                <a:latin typeface="Inter Heavy"/>
                <a:ea typeface="Inter Heavy"/>
                <a:cs typeface="Inter Heavy"/>
                <a:sym typeface="Inter Heavy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10243" y="5114598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Code-Snippets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01299" y="5178098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300">
                <a:solidFill>
                  <a:srgbClr val="646464"/>
                </a:solidFill>
                <a:latin typeface="Inter Heavy"/>
                <a:ea typeface="Inter Heavy"/>
                <a:cs typeface="Inter Heavy"/>
                <a:sym typeface="Inter Heavy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10243" y="5931262"/>
            <a:ext cx="5106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Live-Demo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01299" y="5994762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300">
                <a:solidFill>
                  <a:srgbClr val="646464"/>
                </a:solidFill>
                <a:latin typeface="Inter Heavy"/>
                <a:ea typeface="Inter Heavy"/>
                <a:cs typeface="Inter Heavy"/>
                <a:sym typeface="Inter Heavy"/>
              </a:rPr>
              <a:t>04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9747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43158" y="2368298"/>
            <a:ext cx="8534021" cy="6384710"/>
          </a:xfrm>
          <a:custGeom>
            <a:avLst/>
            <a:gdLst/>
            <a:ahLst/>
            <a:cxnLst/>
            <a:rect r="r" b="b" t="t" l="l"/>
            <a:pathLst>
              <a:path h="6384710" w="8534021">
                <a:moveTo>
                  <a:pt x="0" y="0"/>
                </a:moveTo>
                <a:lnTo>
                  <a:pt x="8534021" y="0"/>
                </a:lnTo>
                <a:lnTo>
                  <a:pt x="8534021" y="6384711"/>
                </a:lnTo>
                <a:lnTo>
                  <a:pt x="0" y="6384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82" t="0" r="-16582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001582" y="4183063"/>
            <a:ext cx="5919788" cy="1920874"/>
            <a:chOff x="0" y="0"/>
            <a:chExt cx="7893050" cy="256116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641475"/>
              <a:ext cx="7893050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Möglichkeit für FPV-Piloten, leicht Orte zum Fliegen zu teilen und zu finden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73871"/>
              <a:ext cx="7893050" cy="98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IDEE &amp; SETTING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Idee &amp; Setting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6948" y="6451232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t="0" r="-16618" b="-286111"/>
            </a:stretch>
          </a:blipFill>
        </p:spPr>
      </p:sp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969473"/>
            <a:ext cx="5201984" cy="132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0"/>
              </a:lnSpc>
              <a:spcBef>
                <a:spcPct val="0"/>
              </a:spcBef>
            </a:pPr>
            <a:r>
              <a:rPr lang="en-US" b="true" sz="3850">
                <a:solidFill>
                  <a:srgbClr val="00EC6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Probleme bei der Suche nach Spots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536489" y="3283544"/>
            <a:ext cx="2910413" cy="1189258"/>
            <a:chOff x="0" y="0"/>
            <a:chExt cx="3880551" cy="15856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SCHWER ZU FINDEN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5986"/>
              <a:ext cx="3880551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Gute Orte zum Fliegen schwer zu finden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65022" y="3283544"/>
            <a:ext cx="2910413" cy="1541683"/>
            <a:chOff x="0" y="0"/>
            <a:chExt cx="3880551" cy="205557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VERSTREUTE INFOS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5986"/>
              <a:ext cx="3880551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Informationen sind über Social Media, Foren etc. verstreut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6489" y="5814198"/>
            <a:ext cx="2910413" cy="1541683"/>
            <a:chOff x="0" y="0"/>
            <a:chExt cx="3880551" cy="205557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NEUEINSTEIGER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5986"/>
              <a:ext cx="3880551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Kein leichter Zugang zu lokalen Spots für Neueinsteiger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65022" y="5814198"/>
            <a:ext cx="2910413" cy="1541683"/>
            <a:chOff x="0" y="0"/>
            <a:chExt cx="3880551" cy="205557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INFORMATIONEN FEHLEN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65986"/>
              <a:ext cx="3880551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Wichtige Informationen wie Regeln etc. fehlen meistens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24397"/>
            <a:ext cx="18288000" cy="8062603"/>
          </a:xfrm>
          <a:custGeom>
            <a:avLst/>
            <a:gdLst/>
            <a:ahLst/>
            <a:cxnLst/>
            <a:rect r="r" b="b" t="t" l="l"/>
            <a:pathLst>
              <a:path h="8062603" w="18288000">
                <a:moveTo>
                  <a:pt x="0" y="0"/>
                </a:moveTo>
                <a:lnTo>
                  <a:pt x="18288000" y="0"/>
                </a:lnTo>
                <a:lnTo>
                  <a:pt x="18288000" y="8062603"/>
                </a:lnTo>
                <a:lnTo>
                  <a:pt x="0" y="8062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21" t="0" r="-55421" b="-2973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68755" y="1028700"/>
            <a:ext cx="4034575" cy="8229600"/>
            <a:chOff x="0" y="0"/>
            <a:chExt cx="660868" cy="13480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8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8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96740" y="1028700"/>
            <a:ext cx="4034575" cy="8229600"/>
            <a:chOff x="0" y="0"/>
            <a:chExt cx="660868" cy="1348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8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8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96740" y="1953883"/>
            <a:ext cx="4034575" cy="3770057"/>
          </a:xfrm>
          <a:custGeom>
            <a:avLst/>
            <a:gdLst/>
            <a:ahLst/>
            <a:cxnLst/>
            <a:rect r="r" b="b" t="t" l="l"/>
            <a:pathLst>
              <a:path h="3770057" w="4034575">
                <a:moveTo>
                  <a:pt x="0" y="0"/>
                </a:moveTo>
                <a:lnTo>
                  <a:pt x="4034575" y="0"/>
                </a:lnTo>
                <a:lnTo>
                  <a:pt x="4034575" y="3770057"/>
                </a:lnTo>
                <a:lnTo>
                  <a:pt x="0" y="3770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36" r="0" b="-3374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224725" y="1028700"/>
            <a:ext cx="4034575" cy="8229600"/>
            <a:chOff x="0" y="0"/>
            <a:chExt cx="660868" cy="1348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8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8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224725" y="1934176"/>
            <a:ext cx="4034575" cy="3789765"/>
          </a:xfrm>
          <a:custGeom>
            <a:avLst/>
            <a:gdLst/>
            <a:ahLst/>
            <a:cxnLst/>
            <a:rect r="r" b="b" t="t" l="l"/>
            <a:pathLst>
              <a:path h="3789765" w="4034575">
                <a:moveTo>
                  <a:pt x="0" y="0"/>
                </a:moveTo>
                <a:lnTo>
                  <a:pt x="4034575" y="0"/>
                </a:lnTo>
                <a:lnTo>
                  <a:pt x="4034575" y="3789764"/>
                </a:lnTo>
                <a:lnTo>
                  <a:pt x="0" y="3789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86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68755" y="1953883"/>
            <a:ext cx="4034575" cy="3770057"/>
          </a:xfrm>
          <a:custGeom>
            <a:avLst/>
            <a:gdLst/>
            <a:ahLst/>
            <a:cxnLst/>
            <a:rect r="r" b="b" t="t" l="l"/>
            <a:pathLst>
              <a:path h="3770057" w="4034575">
                <a:moveTo>
                  <a:pt x="0" y="0"/>
                </a:moveTo>
                <a:lnTo>
                  <a:pt x="4034575" y="0"/>
                </a:lnTo>
                <a:lnTo>
                  <a:pt x="4034575" y="3770057"/>
                </a:lnTo>
                <a:lnTo>
                  <a:pt x="0" y="3770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788" r="0" b="-87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48675" y="135612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76660" y="135612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04645" y="135612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130836" y="6411415"/>
            <a:ext cx="2910413" cy="1636933"/>
            <a:chOff x="0" y="0"/>
            <a:chExt cx="3880551" cy="218257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KARTENANSICHT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02511"/>
              <a:ext cx="3880551" cy="93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5"/>
                </a:lnSpc>
              </a:pPr>
              <a:r>
                <a:rPr lang="en-US" sz="2075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Alle Spots auf einen Blick sichtbar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58821" y="6411415"/>
            <a:ext cx="2910413" cy="1636933"/>
            <a:chOff x="0" y="0"/>
            <a:chExt cx="3880551" cy="218257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DETAILS &amp; KOMMENTARE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02511"/>
              <a:ext cx="3880551" cy="93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5"/>
                </a:lnSpc>
              </a:pPr>
              <a:r>
                <a:rPr lang="en-US" sz="2075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Relevante Infos direkt von anderen Piloten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86806" y="6411415"/>
            <a:ext cx="2910413" cy="1998883"/>
            <a:chOff x="0" y="0"/>
            <a:chExt cx="3880551" cy="266517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OFFENE PLATTFORM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02511"/>
              <a:ext cx="3880551" cy="1415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5"/>
                </a:lnSpc>
              </a:pPr>
              <a:r>
                <a:rPr lang="en-US" sz="2075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Jeder kann Spots hinzufügen und kommentieren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2433637"/>
            <a:ext cx="2919412" cy="196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  <a:spcBef>
                <a:spcPct val="0"/>
              </a:spcBef>
            </a:pPr>
            <a:r>
              <a:rPr lang="en-US" b="true" sz="4000">
                <a:solidFill>
                  <a:srgbClr val="00EC6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Vorteile von RotorMap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89118" y="230338"/>
            <a:ext cx="9897939" cy="9826324"/>
            <a:chOff x="0" y="0"/>
            <a:chExt cx="1621295" cy="16095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1295" cy="1609564"/>
            </a:xfrm>
            <a:custGeom>
              <a:avLst/>
              <a:gdLst/>
              <a:ahLst/>
              <a:cxnLst/>
              <a:rect r="r" b="b" t="t" l="l"/>
              <a:pathLst>
                <a:path h="1609564" w="1621295">
                  <a:moveTo>
                    <a:pt x="1496835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6835" y="0"/>
                  </a:lnTo>
                  <a:cubicBezTo>
                    <a:pt x="1565415" y="0"/>
                    <a:pt x="1621295" y="55880"/>
                    <a:pt x="1621295" y="124460"/>
                  </a:cubicBezTo>
                  <a:lnTo>
                    <a:pt x="1621295" y="1485104"/>
                  </a:lnTo>
                  <a:cubicBezTo>
                    <a:pt x="1621295" y="1553684"/>
                    <a:pt x="1565415" y="1609564"/>
                    <a:pt x="1496835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94987" y="854856"/>
            <a:ext cx="8686201" cy="8577288"/>
          </a:xfrm>
          <a:custGeom>
            <a:avLst/>
            <a:gdLst/>
            <a:ahLst/>
            <a:cxnLst/>
            <a:rect r="r" b="b" t="t" l="l"/>
            <a:pathLst>
              <a:path h="8577288" w="8686201">
                <a:moveTo>
                  <a:pt x="0" y="0"/>
                </a:moveTo>
                <a:lnTo>
                  <a:pt x="8686201" y="0"/>
                </a:lnTo>
                <a:lnTo>
                  <a:pt x="8686201" y="8577288"/>
                </a:lnTo>
                <a:lnTo>
                  <a:pt x="0" y="85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45" t="0" r="-564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963988"/>
            <a:ext cx="5919788" cy="2359024"/>
            <a:chOff x="0" y="0"/>
            <a:chExt cx="7893050" cy="314536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695575"/>
              <a:ext cx="7893050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Technische Highlights von RotorMap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73871"/>
              <a:ext cx="7893050" cy="204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Technische Highlights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Technische Highlights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0707" y="7878784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6" y="0"/>
                </a:lnTo>
                <a:lnTo>
                  <a:pt x="11517186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734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2408216"/>
            <a:ext cx="8291623" cy="6149620"/>
            <a:chOff x="0" y="0"/>
            <a:chExt cx="13716000" cy="10172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0172700"/>
            </a:xfrm>
            <a:custGeom>
              <a:avLst/>
              <a:gdLst/>
              <a:ahLst/>
              <a:cxnLst/>
              <a:rect r="r" b="b" t="t" l="l"/>
              <a:pathLst>
                <a:path h="101727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3"/>
              <a:stretch>
                <a:fillRect l="0" t="-393" r="0" b="-39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93700" y="615950"/>
              <a:ext cx="12941300" cy="9107742"/>
            </a:xfrm>
            <a:custGeom>
              <a:avLst/>
              <a:gdLst/>
              <a:ahLst/>
              <a:cxnLst/>
              <a:rect r="r" b="b" t="t" l="l"/>
              <a:pathLst>
                <a:path h="9107742" w="12941300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4"/>
              <a:stretch>
                <a:fillRect l="0" t="-33007" r="0" b="-3300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932645" y="0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7342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370853" y="4332003"/>
            <a:ext cx="6888447" cy="2302046"/>
            <a:chOff x="0" y="0"/>
            <a:chExt cx="9184596" cy="306939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149704"/>
              <a:ext cx="9184596" cy="91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INTERAKTIVE KARTE MIT SATELLITENBILD UND MARKERN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2462"/>
              <a:ext cx="9184596" cy="10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Karte - Library Leaflet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97687" y="3243883"/>
            <a:ext cx="4907320" cy="3799234"/>
          </a:xfrm>
          <a:custGeom>
            <a:avLst/>
            <a:gdLst/>
            <a:ahLst/>
            <a:cxnLst/>
            <a:rect r="r" b="b" t="t" l="l"/>
            <a:pathLst>
              <a:path h="3799234" w="4907320">
                <a:moveTo>
                  <a:pt x="0" y="0"/>
                </a:moveTo>
                <a:lnTo>
                  <a:pt x="4907320" y="0"/>
                </a:lnTo>
                <a:lnTo>
                  <a:pt x="4907320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7702" y="3243883"/>
            <a:ext cx="4931598" cy="3799234"/>
          </a:xfrm>
          <a:custGeom>
            <a:avLst/>
            <a:gdLst/>
            <a:ahLst/>
            <a:cxnLst/>
            <a:rect r="r" b="b" t="t" l="l"/>
            <a:pathLst>
              <a:path h="3799234" w="4931598">
                <a:moveTo>
                  <a:pt x="0" y="0"/>
                </a:moveTo>
                <a:lnTo>
                  <a:pt x="4931598" y="0"/>
                </a:lnTo>
                <a:lnTo>
                  <a:pt x="4931598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60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195275"/>
            <a:ext cx="5201984" cy="1896451"/>
            <a:chOff x="0" y="0"/>
            <a:chExt cx="6935979" cy="252860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7419"/>
              <a:ext cx="6935979" cy="837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90"/>
                </a:lnSpc>
                <a:spcBef>
                  <a:spcPct val="0"/>
                </a:spcBef>
              </a:pPr>
              <a:r>
                <a:rPr lang="en-US" b="true" sz="385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LocalStorage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08910"/>
              <a:ext cx="5643025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Spots, Kommentare etc. werden im LocalStorage gespeichert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62982" y="1330324"/>
            <a:ext cx="4665660" cy="7711215"/>
          </a:xfrm>
          <a:custGeom>
            <a:avLst/>
            <a:gdLst/>
            <a:ahLst/>
            <a:cxnLst/>
            <a:rect r="r" b="b" t="t" l="l"/>
            <a:pathLst>
              <a:path h="7711215" w="4665660">
                <a:moveTo>
                  <a:pt x="0" y="0"/>
                </a:moveTo>
                <a:lnTo>
                  <a:pt x="4665660" y="0"/>
                </a:lnTo>
                <a:lnTo>
                  <a:pt x="4665660" y="7711216"/>
                </a:lnTo>
                <a:lnTo>
                  <a:pt x="0" y="7711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" r="-1353" b="-48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3963988"/>
            <a:ext cx="5919788" cy="2359024"/>
            <a:chOff x="0" y="0"/>
            <a:chExt cx="7893050" cy="314536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695575"/>
              <a:ext cx="7893050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Viele Einstellmöglichkeiten, Inputs etc.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73871"/>
              <a:ext cx="7893050" cy="204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Menü zum Hinzufügen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DAGpTWLg6qM</dc:identifier>
  <dcterms:modified xsi:type="dcterms:W3CDTF">2011-08-01T06:04:30Z</dcterms:modified>
  <cp:revision>1</cp:revision>
  <dc:title>Schwarz Violett Elegant und Professionell Simpel Einfache Präsentation</dc:title>
</cp:coreProperties>
</file>